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0FB5F-8196-4FB4-BBE0-245C7987B746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F0A0B-7252-4030-8B25-20EBDD1E5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F0A0B-7252-4030-8B25-20EBDD1E5A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28F3-5A06-4D26-A09E-35B2CC2B72D9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7097-AEAB-4B33-8B3B-AED30B3B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Solving Systems of Linear equations with 3 Variables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solve for three variables, we need a system of three independent equations.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Independent, Dependent and Inconsistent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Systems of three equations in three variables follow the same characteristics of systems of equations in two variables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Independent equations </a:t>
            </a:r>
            <a:r>
              <a:rPr lang="en-US" dirty="0" smtClean="0"/>
              <a:t>have one solution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Dependent equations </a:t>
            </a:r>
            <a:r>
              <a:rPr lang="en-US" dirty="0" smtClean="0"/>
              <a:t>have an infinite number of solutions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Inconsistent equations </a:t>
            </a:r>
            <a:r>
              <a:rPr lang="en-US" dirty="0" smtClean="0"/>
              <a:t>have no solution</a:t>
            </a:r>
          </a:p>
          <a:p>
            <a:r>
              <a:rPr lang="en-US" dirty="0" smtClean="0"/>
              <a:t>Solving a system of equations in three variables involves a few more steps, but is essentially the same process as for systems of two equations in two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solving a system of equations in 3 </a:t>
            </a:r>
            <a:r>
              <a:rPr lang="en-US" dirty="0" smtClean="0"/>
              <a:t>Variables by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300" dirty="0"/>
              <a:t>Ensure that the equations are in </a:t>
            </a:r>
            <a:r>
              <a:rPr lang="en-US" sz="2300" dirty="0">
                <a:solidFill>
                  <a:srgbClr val="FF0000"/>
                </a:solidFill>
              </a:rPr>
              <a:t>standard form</a:t>
            </a:r>
            <a:r>
              <a:rPr lang="en-US" sz="2300" dirty="0"/>
              <a:t>:   </a:t>
            </a:r>
            <a:endParaRPr lang="en-US" sz="2300" dirty="0" smtClean="0"/>
          </a:p>
          <a:p>
            <a:pPr lvl="0">
              <a:buNone/>
            </a:pPr>
            <a:r>
              <a:rPr lang="en-US" sz="2300" i="1" dirty="0"/>
              <a:t>	</a:t>
            </a:r>
            <a:r>
              <a:rPr lang="en-US" sz="2300" i="1" dirty="0" smtClean="0"/>
              <a:t>			Ax </a:t>
            </a:r>
            <a:r>
              <a:rPr lang="en-US" sz="2300" i="1" dirty="0"/>
              <a:t>+ By </a:t>
            </a:r>
            <a:r>
              <a:rPr lang="en-US" sz="2300" i="1" dirty="0" smtClean="0"/>
              <a:t>+ </a:t>
            </a:r>
            <a:r>
              <a:rPr lang="en-US" sz="2300" i="1" dirty="0" err="1"/>
              <a:t>Cz</a:t>
            </a:r>
            <a:r>
              <a:rPr lang="en-US" sz="2300" i="1" dirty="0"/>
              <a:t> = D</a:t>
            </a:r>
            <a:endParaRPr lang="en-US" sz="2300" dirty="0"/>
          </a:p>
          <a:p>
            <a:pPr lvl="0"/>
            <a:r>
              <a:rPr lang="en-US" sz="2300" dirty="0" smtClean="0">
                <a:solidFill>
                  <a:srgbClr val="00B050"/>
                </a:solidFill>
              </a:rPr>
              <a:t>Eliminate </a:t>
            </a:r>
            <a:r>
              <a:rPr lang="en-US" sz="2300" dirty="0">
                <a:solidFill>
                  <a:srgbClr val="00B050"/>
                </a:solidFill>
              </a:rPr>
              <a:t>one of the variables </a:t>
            </a:r>
            <a:r>
              <a:rPr lang="en-US" sz="2300" dirty="0"/>
              <a:t>using two of the three equations. Result will be a new equation with two variables.</a:t>
            </a:r>
          </a:p>
          <a:p>
            <a:pPr lvl="0"/>
            <a:r>
              <a:rPr lang="en-US" sz="2300" dirty="0"/>
              <a:t>Eliminate the same variable using another set of two equations. Result will be a second equation in two variables.</a:t>
            </a:r>
          </a:p>
          <a:p>
            <a:pPr lvl="0"/>
            <a:r>
              <a:rPr lang="en-US" sz="2300" dirty="0">
                <a:solidFill>
                  <a:srgbClr val="0070C0"/>
                </a:solidFill>
              </a:rPr>
              <a:t>Solve</a:t>
            </a:r>
            <a:r>
              <a:rPr lang="en-US" sz="2300" dirty="0"/>
              <a:t> the </a:t>
            </a:r>
            <a:r>
              <a:rPr lang="en-US" sz="2300" dirty="0" smtClean="0"/>
              <a:t>new system </a:t>
            </a:r>
            <a:r>
              <a:rPr lang="en-US" sz="2300" dirty="0"/>
              <a:t>of two </a:t>
            </a:r>
            <a:r>
              <a:rPr lang="en-US" sz="2300" dirty="0" smtClean="0"/>
              <a:t>equations.</a:t>
            </a:r>
            <a:endParaRPr lang="en-US" sz="2300" dirty="0"/>
          </a:p>
          <a:p>
            <a:pPr lvl="0"/>
            <a:r>
              <a:rPr lang="en-US" sz="2300" dirty="0"/>
              <a:t>Using the solution for the two variables, </a:t>
            </a:r>
            <a:r>
              <a:rPr lang="en-US" sz="2300" dirty="0">
                <a:solidFill>
                  <a:srgbClr val="00B050"/>
                </a:solidFill>
              </a:rPr>
              <a:t>substitute</a:t>
            </a:r>
            <a:r>
              <a:rPr lang="en-US" sz="2300" dirty="0"/>
              <a:t> the values into one of the original equations to solve for the third variable.</a:t>
            </a:r>
          </a:p>
          <a:p>
            <a:pPr lvl="0"/>
            <a:r>
              <a:rPr lang="en-US" sz="2300" dirty="0">
                <a:solidFill>
                  <a:srgbClr val="7030A0"/>
                </a:solidFill>
              </a:rPr>
              <a:t>Check </a:t>
            </a:r>
            <a:r>
              <a:rPr lang="en-US" sz="2300" dirty="0"/>
              <a:t>the solution set in the remaining two original equations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system of three equations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467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we need to ensure that all equations are in </a:t>
            </a:r>
            <a:r>
              <a:rPr lang="en-US" sz="2400" b="1" dirty="0">
                <a:solidFill>
                  <a:srgbClr val="FF0000"/>
                </a:solidFill>
              </a:rPr>
              <a:t>standard form</a:t>
            </a:r>
            <a:r>
              <a:rPr lang="en-US" sz="2400" dirty="0"/>
              <a:t>, i.e. all </a:t>
            </a:r>
            <a:r>
              <a:rPr lang="en-US" sz="2400" dirty="0" smtClean="0"/>
              <a:t>variables are </a:t>
            </a:r>
            <a:r>
              <a:rPr lang="en-US" sz="2400" dirty="0"/>
              <a:t>on the left side of the equation.  Note that equation #3 is not in standard form.  We need to get the y and z terms to the left side of the equation.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 Use elimination to solve the following system of </a:t>
            </a:r>
          </a:p>
          <a:p>
            <a:pPr>
              <a:buNone/>
            </a:pPr>
            <a:r>
              <a:rPr lang="en-US" sz="2800" dirty="0" smtClean="0"/>
              <a:t>equations: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x  +  2y  -  3z  = -2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2x -  2y  +  z    =  7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x  +  y   +  2z  = -4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elimination to solve the following system of </a:t>
            </a:r>
          </a:p>
          <a:p>
            <a:pPr>
              <a:buNone/>
            </a:pPr>
            <a:r>
              <a:rPr lang="en-US" dirty="0" smtClean="0"/>
              <a:t>equations: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smtClean="0"/>
              <a:t>x </a:t>
            </a:r>
            <a:r>
              <a:rPr lang="en-US" dirty="0" smtClean="0"/>
              <a:t>+</a:t>
            </a:r>
            <a:r>
              <a:rPr lang="en-US" dirty="0" smtClean="0"/>
              <a:t>   y  +  2z  =  7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2x  </a:t>
            </a:r>
            <a:r>
              <a:rPr lang="en-US" dirty="0" smtClean="0"/>
              <a:t>+ 3y  +   z   </a:t>
            </a:r>
            <a:r>
              <a:rPr lang="en-US" dirty="0" smtClean="0"/>
              <a:t>=  </a:t>
            </a:r>
            <a:r>
              <a:rPr lang="en-US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-3x  - 4y  +   z  </a:t>
            </a:r>
            <a:r>
              <a:rPr lang="en-US" dirty="0" smtClean="0"/>
              <a:t>=  </a:t>
            </a:r>
            <a:r>
              <a:rPr lang="en-US" dirty="0" smtClean="0"/>
              <a:t>4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elimination to solve the following system of </a:t>
            </a:r>
          </a:p>
          <a:p>
            <a:pPr>
              <a:buNone/>
            </a:pPr>
            <a:r>
              <a:rPr lang="en-US" dirty="0" smtClean="0"/>
              <a:t>equations: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smtClean="0"/>
              <a:t>x </a:t>
            </a:r>
            <a:r>
              <a:rPr lang="en-US" dirty="0" smtClean="0"/>
              <a:t>+</a:t>
            </a:r>
            <a:r>
              <a:rPr lang="en-US" dirty="0" smtClean="0"/>
              <a:t>   y  +  2z  =  7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2x  </a:t>
            </a:r>
            <a:r>
              <a:rPr lang="en-US" dirty="0" smtClean="0"/>
              <a:t>+ 3y  +   z   </a:t>
            </a:r>
            <a:r>
              <a:rPr lang="en-US" dirty="0" smtClean="0"/>
              <a:t>=  </a:t>
            </a:r>
            <a:r>
              <a:rPr lang="en-US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-3x  - 4y  +   z  </a:t>
            </a:r>
            <a:r>
              <a:rPr lang="en-US" dirty="0" smtClean="0"/>
              <a:t>=  </a:t>
            </a:r>
            <a:r>
              <a:rPr lang="en-US" dirty="0" smtClean="0"/>
              <a:t>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 (-2, 1, 2)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solving a system of equations in 3 Variables by </a:t>
            </a:r>
            <a:r>
              <a:rPr lang="en-US" dirty="0" smtClean="0"/>
              <a:t>Cramer’s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apply Cramer’s rule to 3 x 3 systems, you need to find the determinant of a 3 x 3 matrix. </a:t>
            </a:r>
          </a:p>
          <a:p>
            <a:endParaRPr lang="en-US" dirty="0" smtClean="0"/>
          </a:p>
          <a:p>
            <a:r>
              <a:rPr lang="en-US" dirty="0" smtClean="0"/>
              <a:t>To find the determinant: </a:t>
            </a:r>
          </a:p>
          <a:p>
            <a:pPr>
              <a:buNone/>
            </a:pPr>
            <a:r>
              <a:rPr lang="en-US" dirty="0" smtClean="0"/>
              <a:t>     1</a:t>
            </a:r>
            <a:r>
              <a:rPr lang="en-US" baseline="30000" dirty="0" smtClean="0"/>
              <a:t>st</a:t>
            </a:r>
            <a:r>
              <a:rPr lang="en-US" dirty="0" smtClean="0"/>
              <a:t>  step – Rewrite the first two columns at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the right side of the determinant.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2</a:t>
            </a:r>
            <a:r>
              <a:rPr lang="en-US" baseline="30000" dirty="0" smtClean="0"/>
              <a:t>nd</a:t>
            </a:r>
            <a:r>
              <a:rPr lang="en-US" dirty="0" smtClean="0"/>
              <a:t> step -  Add the products of each down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diagonal.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3</a:t>
            </a:r>
            <a:r>
              <a:rPr lang="en-US" baseline="30000" dirty="0" smtClean="0"/>
              <a:t>rd</a:t>
            </a:r>
            <a:r>
              <a:rPr lang="en-US" dirty="0" smtClean="0"/>
              <a:t> step – Subtract the sum of the up diagonal.</a:t>
            </a:r>
          </a:p>
          <a:p>
            <a:endParaRPr lang="en-US" dirty="0" smtClean="0"/>
          </a:p>
          <a:p>
            <a:r>
              <a:rPr lang="en-US" dirty="0" smtClean="0"/>
              <a:t>Cramer’s Rule can be expanded  to cover 3 x 3 systems.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/>
              <a:t>Cramer’s Rule </a:t>
            </a:r>
            <a:r>
              <a:rPr lang="en-US" dirty="0" smtClean="0"/>
              <a:t>to solve the following </a:t>
            </a:r>
            <a:r>
              <a:rPr lang="en-US" dirty="0" smtClean="0"/>
              <a:t>system</a:t>
            </a:r>
          </a:p>
          <a:p>
            <a:pPr>
              <a:buNone/>
            </a:pPr>
            <a:r>
              <a:rPr lang="en-US" dirty="0" smtClean="0"/>
              <a:t>o</a:t>
            </a:r>
            <a:r>
              <a:rPr lang="en-US" dirty="0" smtClean="0"/>
              <a:t>f equations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4</a:t>
            </a:r>
            <a:r>
              <a:rPr lang="en-US" dirty="0" smtClean="0"/>
              <a:t>x -  2y  +  z  =   -6</a:t>
            </a:r>
          </a:p>
          <a:p>
            <a:pPr>
              <a:buNone/>
            </a:pPr>
            <a:r>
              <a:rPr lang="en-US" dirty="0" smtClean="0"/>
              <a:t>       3x  + 3y  + 5z   </a:t>
            </a:r>
            <a:r>
              <a:rPr lang="en-US" dirty="0" smtClean="0"/>
              <a:t>= </a:t>
            </a:r>
            <a:r>
              <a:rPr lang="en-US" dirty="0" smtClean="0"/>
              <a:t>-8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 2x   - 4y  - 3z  </a:t>
            </a:r>
            <a:r>
              <a:rPr lang="en-US" dirty="0" smtClean="0"/>
              <a:t>= </a:t>
            </a:r>
            <a:r>
              <a:rPr lang="en-US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/>
              <a:t>Cramer’s Rule </a:t>
            </a:r>
            <a:r>
              <a:rPr lang="en-US" dirty="0" smtClean="0"/>
              <a:t>to solve the following </a:t>
            </a:r>
            <a:r>
              <a:rPr lang="en-US" dirty="0" smtClean="0"/>
              <a:t>system</a:t>
            </a:r>
          </a:p>
          <a:p>
            <a:pPr>
              <a:buNone/>
            </a:pPr>
            <a:r>
              <a:rPr lang="en-US" dirty="0" smtClean="0"/>
              <a:t>o</a:t>
            </a:r>
            <a:r>
              <a:rPr lang="en-US" dirty="0" smtClean="0"/>
              <a:t>f equations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4</a:t>
            </a:r>
            <a:r>
              <a:rPr lang="en-US" dirty="0" smtClean="0"/>
              <a:t>x -  2y  +  z  =   -6</a:t>
            </a:r>
          </a:p>
          <a:p>
            <a:pPr>
              <a:buNone/>
            </a:pPr>
            <a:r>
              <a:rPr lang="en-US" dirty="0" smtClean="0"/>
              <a:t>       3x  + 3y  + 5z   </a:t>
            </a:r>
            <a:r>
              <a:rPr lang="en-US" dirty="0" smtClean="0"/>
              <a:t>= </a:t>
            </a:r>
            <a:r>
              <a:rPr lang="en-US" dirty="0" smtClean="0"/>
              <a:t>-8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 2x   - 4y  - 3z  </a:t>
            </a:r>
            <a:r>
              <a:rPr lang="en-US" dirty="0" smtClean="0"/>
              <a:t>= </a:t>
            </a:r>
            <a:r>
              <a:rPr lang="en-US" dirty="0" smtClean="0"/>
              <a:t>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 (1, 3, -4)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473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Solving Systems of Linear equations with 3 Variables</vt:lpstr>
      <vt:lpstr>Independent, Dependent and Inconsistent Equations</vt:lpstr>
      <vt:lpstr>Steps to solving a system of equations in 3 Variables by Elimination</vt:lpstr>
      <vt:lpstr>Example system of three equations</vt:lpstr>
      <vt:lpstr>Slide 5</vt:lpstr>
      <vt:lpstr>Slide 6</vt:lpstr>
      <vt:lpstr>Steps to solving a system of equations in 3 Variables by Cramer’s Rule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</dc:creator>
  <cp:lastModifiedBy>Angel Castro</cp:lastModifiedBy>
  <cp:revision>15</cp:revision>
  <dcterms:created xsi:type="dcterms:W3CDTF">2010-02-20T16:53:17Z</dcterms:created>
  <dcterms:modified xsi:type="dcterms:W3CDTF">2011-11-05T19:13:30Z</dcterms:modified>
</cp:coreProperties>
</file>