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59" r:id="rId4"/>
    <p:sldId id="260" r:id="rId5"/>
    <p:sldId id="256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688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4B8E2-87D0-4EE9-B9AD-EC419E49B27C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471F5-A49B-4D02-A231-FF195F7C2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3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471F5-A49B-4D02-A231-FF195F7C2E0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788B-0B21-4E7A-82E0-D2E02331B0F5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98D-9696-4D10-8E5F-5030FAF2C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788B-0B21-4E7A-82E0-D2E02331B0F5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98D-9696-4D10-8E5F-5030FAF2C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788B-0B21-4E7A-82E0-D2E02331B0F5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98D-9696-4D10-8E5F-5030FAF2C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788B-0B21-4E7A-82E0-D2E02331B0F5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98D-9696-4D10-8E5F-5030FAF2C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788B-0B21-4E7A-82E0-D2E02331B0F5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98D-9696-4D10-8E5F-5030FAF2C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788B-0B21-4E7A-82E0-D2E02331B0F5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98D-9696-4D10-8E5F-5030FAF2C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788B-0B21-4E7A-82E0-D2E02331B0F5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98D-9696-4D10-8E5F-5030FAF2C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788B-0B21-4E7A-82E0-D2E02331B0F5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98D-9696-4D10-8E5F-5030FAF2C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788B-0B21-4E7A-82E0-D2E02331B0F5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98D-9696-4D10-8E5F-5030FAF2C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788B-0B21-4E7A-82E0-D2E02331B0F5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98D-9696-4D10-8E5F-5030FAF2C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788B-0B21-4E7A-82E0-D2E02331B0F5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98D-9696-4D10-8E5F-5030FAF2C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3788B-0B21-4E7A-82E0-D2E02331B0F5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CD98D-9696-4D10-8E5F-5030FAF2C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Piecewise Defined Functions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with a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defining equation for </a:t>
            </a:r>
            <a:r>
              <a:rPr lang="en-US" dirty="0" smtClean="0">
                <a:solidFill>
                  <a:srgbClr val="FF0000"/>
                </a:solidFill>
              </a:rPr>
              <a:t>specific parts </a:t>
            </a:r>
            <a:r>
              <a:rPr lang="en-US" dirty="0" smtClean="0"/>
              <a:t>of the </a:t>
            </a:r>
            <a:r>
              <a:rPr lang="en-US" dirty="0" smtClean="0">
                <a:solidFill>
                  <a:srgbClr val="FF0000"/>
                </a:solidFill>
              </a:rPr>
              <a:t>domain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98300" y="866112"/>
            <a:ext cx="5753100" cy="5072665"/>
            <a:chOff x="3298300" y="866112"/>
            <a:chExt cx="5753100" cy="507266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98300" y="866112"/>
              <a:ext cx="5753100" cy="5072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" name="Straight Connector 3"/>
            <p:cNvCxnSpPr/>
            <p:nvPr/>
          </p:nvCxnSpPr>
          <p:spPr>
            <a:xfrm flipV="1">
              <a:off x="3881230" y="2644429"/>
              <a:ext cx="2872740" cy="124968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769210" y="2644429"/>
              <a:ext cx="838200" cy="15163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98300" y="866112"/>
            <a:ext cx="5753100" cy="5072665"/>
            <a:chOff x="3298300" y="866112"/>
            <a:chExt cx="5753100" cy="507266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98300" y="866112"/>
              <a:ext cx="5753100" cy="5072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" name="Straight Connector 4"/>
            <p:cNvCxnSpPr/>
            <p:nvPr/>
          </p:nvCxnSpPr>
          <p:spPr>
            <a:xfrm>
              <a:off x="3881230" y="3894109"/>
              <a:ext cx="862220" cy="533111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4739640" y="1632030"/>
              <a:ext cx="2008401" cy="278757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298300" y="877542"/>
            <a:ext cx="5753100" cy="5072665"/>
            <a:chOff x="3298300" y="877542"/>
            <a:chExt cx="5753100" cy="5072665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98300" y="877542"/>
              <a:ext cx="5753100" cy="5072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" name="Straight Connector 3"/>
            <p:cNvCxnSpPr/>
            <p:nvPr/>
          </p:nvCxnSpPr>
          <p:spPr>
            <a:xfrm>
              <a:off x="3878580" y="2392680"/>
              <a:ext cx="1440180" cy="12573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6183630" y="2922270"/>
              <a:ext cx="857250" cy="150876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307330" y="2914650"/>
              <a:ext cx="864870" cy="73152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684020" y="461010"/>
            <a:ext cx="5753100" cy="5638799"/>
            <a:chOff x="1684020" y="438150"/>
            <a:chExt cx="5753100" cy="563879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84020" y="438150"/>
              <a:ext cx="5753100" cy="5638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" name="Straight Connector 5"/>
            <p:cNvCxnSpPr/>
            <p:nvPr/>
          </p:nvCxnSpPr>
          <p:spPr>
            <a:xfrm flipV="1">
              <a:off x="2541270" y="2697480"/>
              <a:ext cx="872490" cy="139446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417570" y="2708910"/>
              <a:ext cx="1737360" cy="84963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135880" y="2133600"/>
              <a:ext cx="274320" cy="142494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410200" y="2133600"/>
              <a:ext cx="1447800" cy="14020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04631" y="303776"/>
            <a:ext cx="3357141" cy="2913986"/>
            <a:chOff x="404631" y="303776"/>
            <a:chExt cx="5753100" cy="5072665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4631" y="303776"/>
              <a:ext cx="5753100" cy="5072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Freeform 7"/>
            <p:cNvSpPr/>
            <p:nvPr/>
          </p:nvSpPr>
          <p:spPr>
            <a:xfrm>
              <a:off x="1481558" y="1597307"/>
              <a:ext cx="1377388" cy="1481560"/>
            </a:xfrm>
            <a:custGeom>
              <a:avLst/>
              <a:gdLst>
                <a:gd name="connsiteX0" fmla="*/ 0 w 601884"/>
                <a:gd name="connsiteY0" fmla="*/ 11575 h 268147"/>
                <a:gd name="connsiteX1" fmla="*/ 312517 w 601884"/>
                <a:gd name="connsiteY1" fmla="*/ 266218 h 268147"/>
                <a:gd name="connsiteX2" fmla="*/ 601884 w 601884"/>
                <a:gd name="connsiteY2" fmla="*/ 0 h 268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1884" h="268147">
                  <a:moveTo>
                    <a:pt x="0" y="11575"/>
                  </a:moveTo>
                  <a:cubicBezTo>
                    <a:pt x="106101" y="139861"/>
                    <a:pt x="212203" y="268147"/>
                    <a:pt x="312517" y="266218"/>
                  </a:cubicBezTo>
                  <a:cubicBezTo>
                    <a:pt x="412831" y="264289"/>
                    <a:pt x="507357" y="132144"/>
                    <a:pt x="601884" y="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847372" y="717630"/>
              <a:ext cx="902825" cy="13773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3750197" y="1574157"/>
              <a:ext cx="682907" cy="49771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Freeform 15"/>
            <p:cNvSpPr/>
            <p:nvPr/>
          </p:nvSpPr>
          <p:spPr>
            <a:xfrm>
              <a:off x="4421537" y="2361235"/>
              <a:ext cx="1169043" cy="486137"/>
            </a:xfrm>
            <a:custGeom>
              <a:avLst/>
              <a:gdLst>
                <a:gd name="connsiteX0" fmla="*/ 0 w 1169043"/>
                <a:gd name="connsiteY0" fmla="*/ 486137 h 486137"/>
                <a:gd name="connsiteX1" fmla="*/ 544010 w 1169043"/>
                <a:gd name="connsiteY1" fmla="*/ 0 h 486137"/>
                <a:gd name="connsiteX2" fmla="*/ 1169043 w 1169043"/>
                <a:gd name="connsiteY2" fmla="*/ 486137 h 486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9043" h="486137">
                  <a:moveTo>
                    <a:pt x="0" y="486137"/>
                  </a:moveTo>
                  <a:cubicBezTo>
                    <a:pt x="174585" y="243068"/>
                    <a:pt x="349170" y="0"/>
                    <a:pt x="544010" y="0"/>
                  </a:cubicBezTo>
                  <a:cubicBezTo>
                    <a:pt x="738850" y="0"/>
                    <a:pt x="953946" y="243068"/>
                    <a:pt x="1169043" y="486137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532699" y="325419"/>
            <a:ext cx="3345085" cy="2869194"/>
            <a:chOff x="2014538" y="962025"/>
            <a:chExt cx="5114925" cy="493395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4538" y="962025"/>
              <a:ext cx="5114925" cy="4933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2511706" y="4409954"/>
              <a:ext cx="1030147" cy="7407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553428" y="3912243"/>
              <a:ext cx="1527858" cy="4861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5092861" y="2650602"/>
              <a:ext cx="1273215" cy="1284790"/>
            </a:xfrm>
            <a:custGeom>
              <a:avLst/>
              <a:gdLst>
                <a:gd name="connsiteX0" fmla="*/ 0 w 1273215"/>
                <a:gd name="connsiteY0" fmla="*/ 1006998 h 1284790"/>
                <a:gd name="connsiteX1" fmla="*/ 497711 w 1273215"/>
                <a:gd name="connsiteY1" fmla="*/ 46299 h 1284790"/>
                <a:gd name="connsiteX2" fmla="*/ 1273215 w 1273215"/>
                <a:gd name="connsiteY2" fmla="*/ 1284790 h 1284790"/>
                <a:gd name="connsiteX3" fmla="*/ 1273215 w 1273215"/>
                <a:gd name="connsiteY3" fmla="*/ 1284790 h 128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3215" h="1284790">
                  <a:moveTo>
                    <a:pt x="0" y="1006998"/>
                  </a:moveTo>
                  <a:cubicBezTo>
                    <a:pt x="142754" y="503499"/>
                    <a:pt x="285509" y="0"/>
                    <a:pt x="497711" y="46299"/>
                  </a:cubicBezTo>
                  <a:cubicBezTo>
                    <a:pt x="709914" y="92598"/>
                    <a:pt x="1273215" y="1284790"/>
                    <a:pt x="1273215" y="1284790"/>
                  </a:cubicBezTo>
                  <a:lnTo>
                    <a:pt x="1273215" y="128479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94082" y="3588152"/>
            <a:ext cx="3402414" cy="3078866"/>
            <a:chOff x="2014538" y="962025"/>
            <a:chExt cx="5114925" cy="4933950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4538" y="962025"/>
              <a:ext cx="5114925" cy="4933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Freeform 29"/>
            <p:cNvSpPr/>
            <p:nvPr/>
          </p:nvSpPr>
          <p:spPr>
            <a:xfrm>
              <a:off x="3565003" y="3009418"/>
              <a:ext cx="1527858" cy="416688"/>
            </a:xfrm>
            <a:custGeom>
              <a:avLst/>
              <a:gdLst>
                <a:gd name="connsiteX0" fmla="*/ 0 w 1527858"/>
                <a:gd name="connsiteY0" fmla="*/ 416688 h 416688"/>
                <a:gd name="connsiteX1" fmla="*/ 254643 w 1527858"/>
                <a:gd name="connsiteY1" fmla="*/ 185195 h 416688"/>
                <a:gd name="connsiteX2" fmla="*/ 1527858 w 1527858"/>
                <a:gd name="connsiteY2" fmla="*/ 0 h 41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7858" h="416688">
                  <a:moveTo>
                    <a:pt x="0" y="416688"/>
                  </a:moveTo>
                  <a:cubicBezTo>
                    <a:pt x="0" y="335665"/>
                    <a:pt x="0" y="254643"/>
                    <a:pt x="254643" y="185195"/>
                  </a:cubicBezTo>
                  <a:cubicBezTo>
                    <a:pt x="509286" y="115747"/>
                    <a:pt x="1018572" y="57873"/>
                    <a:pt x="1527858" y="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2743200" y="4409954"/>
              <a:ext cx="810228" cy="4745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081286" y="4155311"/>
              <a:ext cx="763929" cy="75235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5856790" y="4155311"/>
              <a:ext cx="775504" cy="72920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474825" y="3565003"/>
            <a:ext cx="3391383" cy="3188822"/>
            <a:chOff x="3390900" y="1785335"/>
            <a:chExt cx="5753100" cy="5072665"/>
          </a:xfrm>
        </p:grpSpPr>
        <p:pic>
          <p:nvPicPr>
            <p:cNvPr id="41" name="Picture 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90900" y="1785335"/>
              <a:ext cx="5753100" cy="5072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2" name="Straight Connector 21"/>
            <p:cNvCxnSpPr/>
            <p:nvPr/>
          </p:nvCxnSpPr>
          <p:spPr>
            <a:xfrm>
              <a:off x="4236334" y="3298785"/>
              <a:ext cx="1169043" cy="152785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405377" y="3808071"/>
              <a:ext cx="172462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7130005" y="3565003"/>
              <a:ext cx="1169043" cy="152785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1785335"/>
            <a:ext cx="5753100" cy="507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/>
          <p:nvPr/>
        </p:nvGrpSpPr>
        <p:grpSpPr>
          <a:xfrm>
            <a:off x="196770" y="69424"/>
            <a:ext cx="8044405" cy="1512311"/>
            <a:chOff x="196770" y="69424"/>
            <a:chExt cx="8044405" cy="1512311"/>
          </a:xfrm>
        </p:grpSpPr>
        <p:sp>
          <p:nvSpPr>
            <p:cNvPr id="9" name="Left Brace 8"/>
            <p:cNvSpPr/>
            <p:nvPr/>
          </p:nvSpPr>
          <p:spPr>
            <a:xfrm>
              <a:off x="1169044" y="69424"/>
              <a:ext cx="143872" cy="1354239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6770" y="462962"/>
              <a:ext cx="11574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f</a:t>
              </a:r>
              <a:r>
                <a:rPr lang="en-US" sz="2800" dirty="0" smtClean="0"/>
                <a:t>(x) =</a:t>
              </a:r>
              <a:endParaRPr lang="en-US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54237" y="196740"/>
              <a:ext cx="688693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x</a:t>
              </a:r>
              <a:r>
                <a:rPr lang="en-US" sz="2800" dirty="0" smtClean="0"/>
                <a:t> + 1,    if    -4 &lt; x ≤ 1</a:t>
              </a:r>
            </a:p>
            <a:p>
              <a:endParaRPr lang="en-US" sz="2800" dirty="0"/>
            </a:p>
            <a:p>
              <a:r>
                <a:rPr lang="en-US" sz="2800" dirty="0" smtClean="0"/>
                <a:t>-2x +3,  if    1&lt; x ≤ 3</a:t>
              </a:r>
              <a:endParaRPr lang="en-US" sz="28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1785335"/>
            <a:ext cx="5753100" cy="507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/>
          <p:nvPr/>
        </p:nvGrpSpPr>
        <p:grpSpPr>
          <a:xfrm>
            <a:off x="196770" y="69424"/>
            <a:ext cx="8044405" cy="1512311"/>
            <a:chOff x="196770" y="69424"/>
            <a:chExt cx="8044405" cy="1512311"/>
          </a:xfrm>
        </p:grpSpPr>
        <p:sp>
          <p:nvSpPr>
            <p:cNvPr id="9" name="Left Brace 8"/>
            <p:cNvSpPr/>
            <p:nvPr/>
          </p:nvSpPr>
          <p:spPr>
            <a:xfrm>
              <a:off x="1169044" y="69424"/>
              <a:ext cx="143872" cy="1354239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6770" y="462962"/>
              <a:ext cx="11574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f</a:t>
              </a:r>
              <a:r>
                <a:rPr lang="en-US" sz="2800" dirty="0" smtClean="0"/>
                <a:t>(x) =</a:t>
              </a:r>
              <a:endParaRPr lang="en-US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54237" y="196740"/>
              <a:ext cx="688693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|x + 2| - 3,    if    -3 &lt; x ≤ 1</a:t>
              </a:r>
            </a:p>
            <a:p>
              <a:endParaRPr lang="en-US" sz="2800" dirty="0"/>
            </a:p>
            <a:p>
              <a:r>
                <a:rPr lang="en-US" sz="2800" dirty="0" smtClean="0"/>
                <a:t>2x +1,  if    1&lt; x ≤ 3</a:t>
              </a:r>
              <a:endParaRPr lang="en-US" sz="28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70</Words>
  <Application>Microsoft Office PowerPoint</Application>
  <PresentationFormat>On-screen Show (4:3)</PresentationFormat>
  <Paragraphs>11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Piecewise Defined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</dc:creator>
  <cp:lastModifiedBy>user</cp:lastModifiedBy>
  <cp:revision>15</cp:revision>
  <dcterms:created xsi:type="dcterms:W3CDTF">2011-09-18T10:35:17Z</dcterms:created>
  <dcterms:modified xsi:type="dcterms:W3CDTF">2012-08-15T14:25:59Z</dcterms:modified>
</cp:coreProperties>
</file>