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90D46-8D4C-45CC-A742-6E6F2F100C25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7FC19-13A7-40AF-80ED-BE4FCCBF7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FC19-13A7-40AF-80ED-BE4FCCBF76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FC19-13A7-40AF-80ED-BE4FCCBF76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: 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7FC19-13A7-40AF-80ED-BE4FCCBF760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97E9-956A-4977-92D3-E45A076DEFA8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AF3C-AEDB-4874-826B-4338EBBE2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Real World Applications for Radical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Section 5-6</a:t>
            </a:r>
          </a:p>
          <a:p>
            <a:r>
              <a:rPr lang="en-US" dirty="0" smtClean="0"/>
              <a:t>March 2, 2011</a:t>
            </a:r>
          </a:p>
          <a:p>
            <a:r>
              <a:rPr lang="en-US" dirty="0" smtClean="0"/>
              <a:t>Fellow: Brooke </a:t>
            </a:r>
            <a:r>
              <a:rPr lang="en-US" dirty="0" err="1" smtClean="0"/>
              <a:t>Odle</a:t>
            </a:r>
            <a:endParaRPr lang="en-US" dirty="0" smtClean="0"/>
          </a:p>
          <a:p>
            <a:r>
              <a:rPr lang="en-US" dirty="0" smtClean="0"/>
              <a:t>Teacher: Ms. Sanchez</a:t>
            </a:r>
          </a:p>
          <a:p>
            <a:r>
              <a:rPr lang="en-US" dirty="0" smtClean="0"/>
              <a:t>Saint Vincent Academy</a:t>
            </a:r>
            <a:endParaRPr lang="en-US" dirty="0"/>
          </a:p>
        </p:txBody>
      </p:sp>
      <p:pic>
        <p:nvPicPr>
          <p:cNvPr id="16388" name="Picture 4" descr="C:\Documents and Settings\administer\Local Settings\Temporary Internet Files\Content.IE5\JJG5YI7K\MC9003326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2400"/>
            <a:ext cx="2497895" cy="2266493"/>
          </a:xfrm>
          <a:prstGeom prst="rect">
            <a:avLst/>
          </a:prstGeom>
          <a:noFill/>
        </p:spPr>
      </p:pic>
      <p:pic>
        <p:nvPicPr>
          <p:cNvPr id="16389" name="Picture 5" descr="C:\Documents and Settings\administer\Local Settings\Temporary Internet Files\Content.IE5\FBP06O3F\MC9001993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3492592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financial planner has been asked to determine the inflation rate for homes.  </a:t>
            </a:r>
          </a:p>
          <a:p>
            <a:r>
              <a:rPr lang="en-US" dirty="0" smtClean="0"/>
              <a:t>To calculate the inflation of homes that increases from p1 to p2 over n years, the annual rate of inflation (expressed as a decimal) can be modeled as: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54088" y="4800600"/>
          <a:ext cx="44164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952200" imgH="558720" progId="Equation.3">
                  <p:embed/>
                </p:oleObj>
              </mc:Choice>
              <mc:Fallback>
                <p:oleObj name="Equation" r:id="rId3" imgW="95220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4800600"/>
                        <a:ext cx="44164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70447"/>
            <a:ext cx="1600200" cy="1605953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er\Local Settings\Temporary Internet Files\Content.IE5\FBP06O3F\MC90044152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28600"/>
            <a:ext cx="1841500" cy="164465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er\Local Settings\Temporary Internet Files\Content.IE5\FBP06O3F\MP90044218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4343400"/>
            <a:ext cx="3274576" cy="2176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Doctors can approximate the Body Surface Area of an adult (in square meters) using an index called BSA where H is height in centimeters and W is weight in kilograms: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4191000"/>
          <a:ext cx="322652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990360" imgH="444240" progId="Equation.3">
                  <p:embed/>
                </p:oleObj>
              </mc:Choice>
              <mc:Fallback>
                <p:oleObj name="Equation" r:id="rId3" imgW="99036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3226526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733800"/>
            <a:ext cx="1697431" cy="2664153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28600"/>
            <a:ext cx="1332714" cy="1369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Geology/</a:t>
            </a:r>
            <a:r>
              <a:rPr lang="en-US" dirty="0" err="1" smtClean="0"/>
              <a:t>Meterology</a:t>
            </a:r>
            <a:r>
              <a:rPr lang="en-US" dirty="0" smtClean="0"/>
              <a:t>/Oceanography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Pacific Tsunami Warning Center is responsible for monitoring earthquakes that could potentially cause tsunamis in the Pacific Ocean.  Through measuring the water level and calculating the speed of a tsunami, scientists can predict arrival times of tsunamis.</a:t>
            </a:r>
          </a:p>
          <a:p>
            <a:r>
              <a:rPr lang="en-US" dirty="0" smtClean="0"/>
              <a:t>The speed (in meters per second)  at which a tsunami moves is determined by the depth d (in meters) of the ocean: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5791200"/>
          <a:ext cx="3162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685800" imgH="253800" progId="Equation.3">
                  <p:embed/>
                </p:oleObj>
              </mc:Choice>
              <mc:Fallback>
                <p:oleObj name="Equation" r:id="rId3" imgW="6858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91200"/>
                        <a:ext cx="3162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5715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 is acceleration due to gravity, which is 9.8 meters per square second </a:t>
            </a:r>
            <a:endParaRPr lang="en-US" dirty="0"/>
          </a:p>
        </p:txBody>
      </p:sp>
      <p:pic>
        <p:nvPicPr>
          <p:cNvPr id="3075" name="Picture 3" descr="C:\Documents and Settings\administer\Local Settings\Temporary Internet Files\Content.IE5\FBP06O3F\MP91021639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1066800"/>
            <a:ext cx="1752027" cy="152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measure voltage (V, measured in volts), electrical engineers use the following formula: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964321"/>
          <a:ext cx="2743200" cy="105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736560" imgH="215640" progId="Equation.3">
                  <p:embed/>
                </p:oleObj>
              </mc:Choice>
              <mc:Fallback>
                <p:oleObj name="Equation" r:id="rId3" imgW="7365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64321"/>
                        <a:ext cx="2743200" cy="1051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4" descr="C:\Documents and Settings\administer\Local Settings\Temporary Internet Files\Content.IE5\ILO01YS9\MC90025176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2549"/>
            <a:ext cx="1447800" cy="1543851"/>
          </a:xfrm>
          <a:prstGeom prst="rect">
            <a:avLst/>
          </a:prstGeom>
          <a:noFill/>
        </p:spPr>
      </p:pic>
      <p:pic>
        <p:nvPicPr>
          <p:cNvPr id="4103" name="Picture 7" descr="C:\Documents and Settings\administer\Local Settings\Temporary Internet Files\Content.IE5\JJG5YI7K\MP900401465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048000"/>
            <a:ext cx="3901440" cy="259994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14400" y="4191000"/>
            <a:ext cx="3124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/>
              <a:t>Where P is power (measured in watts)</a:t>
            </a:r>
          </a:p>
          <a:p>
            <a:pPr marL="0" lvl="1"/>
            <a:r>
              <a:rPr lang="en-US" sz="2800" dirty="0" smtClean="0"/>
              <a:t> and R is resistance (measured in ohms)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Physics/Engineering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Physicists and engineers may study how force affects objects.  A force is a vector (magnitude and direction) and vectors have components based on direction (x, y, z).  To find the total force (resultant force), the following formula can be used: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724400"/>
          <a:ext cx="4762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4" imgW="1269720" imgH="304560" progId="Equation.3">
                  <p:embed/>
                </p:oleObj>
              </mc:Choice>
              <mc:Fallback>
                <p:oleObj name="Equation" r:id="rId4" imgW="126972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47625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7620000" y="44958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620000" y="56388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620000" y="56388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96200" y="4343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Fy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296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Fx</a:t>
            </a:r>
            <a:endParaRPr lang="en-US" sz="24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315200" y="6096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Fz</a:t>
            </a:r>
            <a:endParaRPr lang="en-US" sz="2400" b="1" dirty="0"/>
          </a:p>
        </p:txBody>
      </p:sp>
      <p:pic>
        <p:nvPicPr>
          <p:cNvPr id="19459" name="Picture 3" descr="C:\Documents and Settings\administer\Local Settings\Temporary Internet Files\Content.IE5\JJG5YI7K\MC90023383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609600"/>
            <a:ext cx="2142226" cy="914400"/>
          </a:xfrm>
          <a:prstGeom prst="rect">
            <a:avLst/>
          </a:prstGeom>
          <a:noFill/>
        </p:spPr>
      </p:pic>
      <p:pic>
        <p:nvPicPr>
          <p:cNvPr id="19460" name="Picture 4" descr="C:\Documents and Settings\administer\Local Settings\Temporary Internet Files\Content.IE5\JJG5YI7K\MC90028123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4582562"/>
            <a:ext cx="1241834" cy="2123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Physics/Engineering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Research on shoulder movement during wheelchair propulsion</a:t>
            </a:r>
          </a:p>
          <a:p>
            <a:endParaRPr lang="en-US" dirty="0"/>
          </a:p>
        </p:txBody>
      </p:sp>
      <p:pic>
        <p:nvPicPr>
          <p:cNvPr id="8" name="Picture 7" descr="study_im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2743200"/>
            <a:ext cx="3962400" cy="3438144"/>
          </a:xfrm>
          <a:prstGeom prst="rect">
            <a:avLst/>
          </a:prstGeom>
        </p:spPr>
      </p:pic>
      <p:pic>
        <p:nvPicPr>
          <p:cNvPr id="22530" name="Picture 2" descr="http://www.out-front.com/img/smartwheelclo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667000"/>
            <a:ext cx="3048000" cy="2286001"/>
          </a:xfrm>
          <a:prstGeom prst="rect">
            <a:avLst/>
          </a:prstGeom>
          <a:noFill/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5181600"/>
          <a:ext cx="280147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6" imgW="1269720" imgH="304560" progId="Equation.3">
                  <p:embed/>
                </p:oleObj>
              </mc:Choice>
              <mc:Fallback>
                <p:oleObj name="Equation" r:id="rId6" imgW="126972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2801471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38600" y="4953000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courtesy of out-front.com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6172200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courtesy of </a:t>
            </a:r>
            <a:r>
              <a:rPr lang="en-US" sz="1000" dirty="0" err="1" smtClean="0"/>
              <a:t>Dubowsky</a:t>
            </a:r>
            <a:r>
              <a:rPr lang="en-US" sz="1000" dirty="0" smtClean="0"/>
              <a:t> et al, 2009: </a:t>
            </a:r>
            <a:r>
              <a:rPr lang="en-US" sz="1000" dirty="0" err="1" smtClean="0"/>
              <a:t>Dubowsky</a:t>
            </a:r>
            <a:r>
              <a:rPr lang="en-US" sz="1000" dirty="0" smtClean="0"/>
              <a:t> SR, </a:t>
            </a:r>
            <a:r>
              <a:rPr lang="en-US" sz="1000" dirty="0" err="1" smtClean="0"/>
              <a:t>Sisto</a:t>
            </a:r>
            <a:r>
              <a:rPr lang="en-US" sz="1000" dirty="0" smtClean="0"/>
              <a:t> SA, and </a:t>
            </a:r>
            <a:r>
              <a:rPr lang="en-US" sz="1000" dirty="0" err="1" smtClean="0"/>
              <a:t>Langrana</a:t>
            </a:r>
            <a:r>
              <a:rPr lang="en-US" sz="1000" dirty="0" smtClean="0"/>
              <a:t> NA.  2009.  “Comparison of kinematics, kinetics, and EMG throughout wheelchair propulsion in able-bodied and persons with paraplegia: An: integrative approach.” Journal of Biomechanical Engineering, 131.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2333685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Researchers use the </a:t>
            </a:r>
            <a:r>
              <a:rPr lang="en-US" sz="2400" b="1" dirty="0" err="1" smtClean="0"/>
              <a:t>SmartWheel</a:t>
            </a:r>
            <a:r>
              <a:rPr lang="en-US" sz="2400" b="1" dirty="0" smtClean="0"/>
              <a:t> to determine the forces at the hand when it hits the </a:t>
            </a:r>
            <a:r>
              <a:rPr lang="en-US" sz="2400" b="1" dirty="0" err="1" smtClean="0"/>
              <a:t>handrim</a:t>
            </a:r>
            <a:r>
              <a:rPr lang="en-US" sz="2400" b="1" dirty="0" smtClean="0"/>
              <a:t> for each push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Chain Management/Business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a purchasing manager for a medical device company.  You are responsible for directing the way the company buys, stores, and sells supplies to other companies.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want to reduce the company’s warehousing costs by ordering the supplies needed to produce the medical devices just in time to use them. </a:t>
            </a:r>
            <a:endParaRPr lang="en-US" dirty="0"/>
          </a:p>
        </p:txBody>
      </p:sp>
      <p:pic>
        <p:nvPicPr>
          <p:cNvPr id="20486" name="Picture 6" descr="C:\Documents and Settings\administer\Local Settings\Temporary Internet Files\Content.IE5\YTO8EXES\MC9003113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959459"/>
            <a:ext cx="1524000" cy="1536341"/>
          </a:xfrm>
          <a:prstGeom prst="rect">
            <a:avLst/>
          </a:prstGeom>
          <a:noFill/>
        </p:spPr>
      </p:pic>
      <p:pic>
        <p:nvPicPr>
          <p:cNvPr id="20487" name="Picture 7" descr="C:\Documents and Settings\administer\Local Settings\Temporary Internet Files\Content.IE5\ILO01YS9\MC9002374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252369"/>
            <a:ext cx="1905000" cy="1453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Chain Management/Business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order to determine the most economic order quantity E for parts used in production of the medical devices, you need to use the following formula: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is the quantity the plant will use in one year</a:t>
            </a:r>
          </a:p>
          <a:p>
            <a:pPr lvl="1"/>
            <a:r>
              <a:rPr lang="en-US" dirty="0" smtClean="0"/>
              <a:t>S is the cost of setup for making the device </a:t>
            </a:r>
          </a:p>
          <a:p>
            <a:pPr lvl="1"/>
            <a:r>
              <a:rPr lang="en-US" dirty="0" smtClean="0"/>
              <a:t>I is the cost of holding one unit in stock for one year  </a:t>
            </a:r>
          </a:p>
          <a:p>
            <a:r>
              <a:rPr lang="en-US" dirty="0" smtClean="0"/>
              <a:t>Find E if S = $6,000, A = 25, and I = $140.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Answer: 46 (You can’t order a fractional quantity, so round down to 46.)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04523" y="2514600"/>
          <a:ext cx="191987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4" imgW="939600" imgH="444240" progId="Equation.3">
                  <p:embed/>
                </p:oleObj>
              </mc:Choice>
              <mc:Fallback>
                <p:oleObj name="Equation" r:id="rId4" imgW="9396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523" y="2514600"/>
                        <a:ext cx="1919877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533</Words>
  <Application>Microsoft Office PowerPoint</Application>
  <PresentationFormat>On-screen Show (4:3)</PresentationFormat>
  <Paragraphs>47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Additional Real World Applications for Radical Expressions</vt:lpstr>
      <vt:lpstr>Financial Planning</vt:lpstr>
      <vt:lpstr>Medicine</vt:lpstr>
      <vt:lpstr>Geology/Meterology/Oceanography</vt:lpstr>
      <vt:lpstr>Electrical Engineering</vt:lpstr>
      <vt:lpstr>Physics/Engineering</vt:lpstr>
      <vt:lpstr>Physics/Engineering</vt:lpstr>
      <vt:lpstr>Supply Chain Management/Business</vt:lpstr>
      <vt:lpstr>Supply Chain Management/Business</vt:lpstr>
    </vt:vector>
  </TitlesOfParts>
  <Company>New Jersey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Real World Applications for Radical Expressions</dc:title>
  <dc:creator>NJIT</dc:creator>
  <cp:lastModifiedBy>user</cp:lastModifiedBy>
  <cp:revision>17</cp:revision>
  <dcterms:created xsi:type="dcterms:W3CDTF">2012-02-29T05:44:24Z</dcterms:created>
  <dcterms:modified xsi:type="dcterms:W3CDTF">2014-11-10T02:06:32Z</dcterms:modified>
</cp:coreProperties>
</file>